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0" r:id="rId1"/>
  </p:sldMasterIdLst>
  <p:sldIdLst>
    <p:sldId id="256" r:id="rId2"/>
    <p:sldId id="257" r:id="rId3"/>
    <p:sldId id="258" r:id="rId4"/>
    <p:sldId id="262" r:id="rId5"/>
    <p:sldId id="265" r:id="rId6"/>
    <p:sldId id="266" r:id="rId7"/>
    <p:sldId id="259" r:id="rId8"/>
    <p:sldId id="263" r:id="rId9"/>
    <p:sldId id="260" r:id="rId10"/>
    <p:sldId id="264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308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32889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92565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47663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53085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45300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77561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718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52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483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940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381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598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6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274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809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693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509A250-FF31-4206-8172-F9D3106AACB1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722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  <p:sldLayoutId id="2147483817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17424" y="2121764"/>
            <a:ext cx="8825658" cy="1244068"/>
          </a:xfrm>
        </p:spPr>
        <p:txBody>
          <a:bodyPr>
            <a:noAutofit/>
          </a:bodyPr>
          <a:lstStyle/>
          <a:p>
            <a:pPr algn="ctr"/>
            <a:r>
              <a:rPr lang="en-US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Patterns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37495" y="5860455"/>
            <a:ext cx="3789907" cy="54034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20APC4584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T.P.Indunil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887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7666" y="0"/>
            <a:ext cx="3761696" cy="1752599"/>
          </a:xfrm>
        </p:spPr>
        <p:txBody>
          <a:bodyPr/>
          <a:lstStyle/>
          <a:p>
            <a:r>
              <a:rPr lang="en-US" dirty="0"/>
              <a:t>Observer</a:t>
            </a:r>
          </a:p>
        </p:txBody>
      </p:sp>
      <p:pic>
        <p:nvPicPr>
          <p:cNvPr id="4" name="Untitled video - Made with Clipchamp (1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1082" y="1528524"/>
            <a:ext cx="7610382" cy="42804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1635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6658" y="2177248"/>
            <a:ext cx="10018712" cy="2727325"/>
          </a:xfrm>
        </p:spPr>
        <p:txBody>
          <a:bodyPr>
            <a:normAutofit/>
          </a:bodyPr>
          <a:lstStyle/>
          <a:p>
            <a:r>
              <a:rPr lang="en-US" sz="96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7327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000957"/>
          </a:xfrm>
        </p:spPr>
        <p:txBody>
          <a:bodyPr/>
          <a:lstStyle/>
          <a:p>
            <a:pPr algn="l"/>
            <a:r>
              <a:rPr lang="en-US" b="1" dirty="0"/>
              <a:t>What are design patterns?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99822"/>
            <a:ext cx="10018713" cy="352443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general reusable solutions to common problems that occur during software development.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There are 3 major design patterns.</a:t>
            </a:r>
          </a:p>
          <a:p>
            <a:pPr marL="914400" lvl="2" indent="0">
              <a:buNone/>
            </a:pPr>
            <a:r>
              <a:rPr lang="en-US" dirty="0"/>
              <a:t>01.Creational pattern</a:t>
            </a:r>
          </a:p>
          <a:p>
            <a:pPr marL="914400" lvl="2" indent="0">
              <a:buNone/>
            </a:pPr>
            <a:r>
              <a:rPr lang="en-US" dirty="0"/>
              <a:t>02.Structural pattern</a:t>
            </a:r>
          </a:p>
          <a:p>
            <a:pPr marL="914400" lvl="2" indent="0">
              <a:buNone/>
            </a:pPr>
            <a:r>
              <a:rPr lang="en-US" dirty="0"/>
              <a:t>03.Behavioral pattern</a:t>
            </a:r>
          </a:p>
        </p:txBody>
      </p:sp>
    </p:spTree>
    <p:extLst>
      <p:ext uri="{BB962C8B-B14F-4D97-AF65-F5344CB8AC3E}">
        <p14:creationId xmlns:p14="http://schemas.microsoft.com/office/powerpoint/2010/main" val="3676720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28574" y="570390"/>
            <a:ext cx="10018713" cy="1054223"/>
          </a:xfrm>
        </p:spPr>
        <p:txBody>
          <a:bodyPr/>
          <a:lstStyle/>
          <a:p>
            <a:r>
              <a:rPr lang="en-US" b="1" dirty="0"/>
              <a:t>01.Creational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685801"/>
            <a:ext cx="10018713" cy="6300926"/>
          </a:xfrm>
        </p:spPr>
        <p:txBody>
          <a:bodyPr numCol="1"/>
          <a:lstStyle/>
          <a:p>
            <a:pPr algn="just"/>
            <a:r>
              <a:rPr lang="en-US" dirty="0"/>
              <a:t>These patterns deal with object creation mechanisms, trying to create objects in a manner suitable to the situation.</a:t>
            </a:r>
          </a:p>
          <a:p>
            <a:pPr algn="just"/>
            <a:r>
              <a:rPr lang="en-US" dirty="0" err="1"/>
              <a:t>Eg</a:t>
            </a:r>
            <a:r>
              <a:rPr lang="en-US" dirty="0"/>
              <a:t>:- </a:t>
            </a:r>
            <a:r>
              <a:rPr lang="en-US" sz="1800" dirty="0"/>
              <a:t>01. factory method</a:t>
            </a:r>
          </a:p>
          <a:p>
            <a:pPr marL="914400" lvl="2" indent="0" algn="just">
              <a:buNone/>
            </a:pPr>
            <a:r>
              <a:rPr lang="en-US" dirty="0"/>
              <a:t>02. Abstract method</a:t>
            </a:r>
          </a:p>
          <a:p>
            <a:pPr marL="914400" lvl="2" indent="0" algn="just">
              <a:buNone/>
            </a:pPr>
            <a:r>
              <a:rPr lang="en-US" dirty="0"/>
              <a:t>03.Builder</a:t>
            </a:r>
          </a:p>
          <a:p>
            <a:pPr marL="914400" lvl="2" indent="0" algn="just">
              <a:buNone/>
            </a:pPr>
            <a:r>
              <a:rPr lang="en-US" dirty="0"/>
              <a:t>04.Prototype</a:t>
            </a:r>
          </a:p>
          <a:p>
            <a:pPr marL="914400" lvl="2" indent="0" algn="just">
              <a:buNone/>
            </a:pPr>
            <a:r>
              <a:rPr lang="en-US" dirty="0"/>
              <a:t>05.Singleton</a:t>
            </a:r>
          </a:p>
        </p:txBody>
      </p:sp>
    </p:spTree>
    <p:extLst>
      <p:ext uri="{BB962C8B-B14F-4D97-AF65-F5344CB8AC3E}">
        <p14:creationId xmlns:p14="http://schemas.microsoft.com/office/powerpoint/2010/main" val="280114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1145" y="366204"/>
            <a:ext cx="4383829" cy="592584"/>
          </a:xfrm>
        </p:spPr>
        <p:txBody>
          <a:bodyPr>
            <a:normAutofit fontScale="90000"/>
          </a:bodyPr>
          <a:lstStyle/>
          <a:p>
            <a:r>
              <a:rPr lang="en-US" dirty="0"/>
              <a:t>Singleton pattern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2566" y="1202123"/>
            <a:ext cx="4364815" cy="534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26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4073" y="1339761"/>
            <a:ext cx="5845047" cy="32006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246" y="1339761"/>
            <a:ext cx="4709568" cy="405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5255" y="1509204"/>
            <a:ext cx="6928692" cy="312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5635" y="401716"/>
            <a:ext cx="5999565" cy="1302798"/>
          </a:xfrm>
        </p:spPr>
        <p:txBody>
          <a:bodyPr/>
          <a:lstStyle/>
          <a:p>
            <a:r>
              <a:rPr lang="en-US" b="1" dirty="0"/>
              <a:t>02.Structural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988599"/>
            <a:ext cx="10018713" cy="3802601"/>
          </a:xfrm>
        </p:spPr>
        <p:txBody>
          <a:bodyPr>
            <a:normAutofit/>
          </a:bodyPr>
          <a:lstStyle/>
          <a:p>
            <a:r>
              <a:rPr lang="en-US" dirty="0"/>
              <a:t>A structural pattern in software design describes how classes and objects can be composed to form larger structures while maintaining flexibility and efficiency.</a:t>
            </a:r>
          </a:p>
          <a:p>
            <a:r>
              <a:rPr lang="en-US" sz="1800" dirty="0" err="1"/>
              <a:t>Eg</a:t>
            </a:r>
            <a:r>
              <a:rPr lang="en-US" sz="1800" dirty="0"/>
              <a:t> :-    01.Adapter</a:t>
            </a:r>
          </a:p>
          <a:p>
            <a:pPr marL="914400" lvl="2" indent="0">
              <a:buNone/>
            </a:pPr>
            <a:r>
              <a:rPr lang="en-US" dirty="0"/>
              <a:t>02.Façade</a:t>
            </a:r>
          </a:p>
          <a:p>
            <a:pPr marL="914400" lvl="2" indent="0">
              <a:buNone/>
            </a:pPr>
            <a:r>
              <a:rPr lang="en-US" dirty="0"/>
              <a:t>03.Proxy</a:t>
            </a:r>
          </a:p>
          <a:p>
            <a:pPr marL="914400" lvl="2" indent="0">
              <a:buNone/>
            </a:pPr>
            <a:r>
              <a:rPr lang="en-US" dirty="0"/>
              <a:t>04.Composite</a:t>
            </a:r>
          </a:p>
          <a:p>
            <a:pPr marL="914400" lvl="2" indent="0">
              <a:buNone/>
            </a:pPr>
            <a:r>
              <a:rPr lang="en-US" dirty="0"/>
              <a:t>05.Decorator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31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4412" y="550416"/>
            <a:ext cx="3132077" cy="66582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Facade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Untitled video - Made with Clipcham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07465" y="1216241"/>
            <a:ext cx="7887782" cy="44364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2072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6088341" cy="1089734"/>
          </a:xfrm>
        </p:spPr>
        <p:txBody>
          <a:bodyPr/>
          <a:lstStyle/>
          <a:p>
            <a:r>
              <a:rPr lang="en-US" b="1" dirty="0"/>
              <a:t>03.Behavioral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228295"/>
            <a:ext cx="10018713" cy="3562905"/>
          </a:xfrm>
        </p:spPr>
        <p:txBody>
          <a:bodyPr>
            <a:normAutofit/>
          </a:bodyPr>
          <a:lstStyle/>
          <a:p>
            <a:r>
              <a:rPr lang="en-US" dirty="0"/>
              <a:t>A behavioral pattern in software design focuses on how objects interact and communicate, defining the responsibility and algorithms for performing specific tasks within a system.</a:t>
            </a:r>
          </a:p>
          <a:p>
            <a:r>
              <a:rPr lang="en-US" sz="1800" dirty="0" err="1"/>
              <a:t>Eg</a:t>
            </a:r>
            <a:r>
              <a:rPr lang="en-US" sz="1800" dirty="0"/>
              <a:t> :-     01. Observer</a:t>
            </a:r>
          </a:p>
          <a:p>
            <a:pPr marL="914400" lvl="2" indent="0">
              <a:buNone/>
            </a:pPr>
            <a:r>
              <a:rPr lang="en-US" dirty="0"/>
              <a:t> 02. Iterator</a:t>
            </a:r>
          </a:p>
          <a:p>
            <a:pPr marL="914400" lvl="2" indent="0">
              <a:buNone/>
            </a:pPr>
            <a:r>
              <a:rPr lang="en-US" dirty="0"/>
              <a:t> 03. Command</a:t>
            </a:r>
          </a:p>
          <a:p>
            <a:pPr marL="914400" lvl="2" indent="0">
              <a:buNone/>
            </a:pPr>
            <a:r>
              <a:rPr lang="en-US" dirty="0"/>
              <a:t> 04. Strategy</a:t>
            </a:r>
          </a:p>
          <a:p>
            <a:pPr marL="914400" lvl="2" indent="0">
              <a:buNone/>
            </a:pPr>
            <a:r>
              <a:rPr lang="en-US" dirty="0"/>
              <a:t> 05. Mediator</a:t>
            </a:r>
          </a:p>
        </p:txBody>
      </p:sp>
    </p:spTree>
    <p:extLst>
      <p:ext uri="{BB962C8B-B14F-4D97-AF65-F5344CB8AC3E}">
        <p14:creationId xmlns:p14="http://schemas.microsoft.com/office/powerpoint/2010/main" val="64347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175</TotalTime>
  <Words>159</Words>
  <Application>Microsoft Office PowerPoint</Application>
  <PresentationFormat>Widescreen</PresentationFormat>
  <Paragraphs>33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Corbel</vt:lpstr>
      <vt:lpstr>Times New Roman</vt:lpstr>
      <vt:lpstr>Wingdings</vt:lpstr>
      <vt:lpstr>Parallax</vt:lpstr>
      <vt:lpstr>Design Patterns</vt:lpstr>
      <vt:lpstr>What are design patterns?</vt:lpstr>
      <vt:lpstr>01.Creational Pattern</vt:lpstr>
      <vt:lpstr>Singleton pattern</vt:lpstr>
      <vt:lpstr>PowerPoint Presentation</vt:lpstr>
      <vt:lpstr>PowerPoint Presentation</vt:lpstr>
      <vt:lpstr>02.Structural Pattern</vt:lpstr>
      <vt:lpstr>Facade </vt:lpstr>
      <vt:lpstr>03.Behavioral Pattern</vt:lpstr>
      <vt:lpstr>Observer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Patterns</dc:title>
  <dc:creator>HP</dc:creator>
  <cp:lastModifiedBy>HP</cp:lastModifiedBy>
  <cp:revision>13</cp:revision>
  <dcterms:created xsi:type="dcterms:W3CDTF">2024-06-12T04:32:46Z</dcterms:created>
  <dcterms:modified xsi:type="dcterms:W3CDTF">2024-06-13T07:30:24Z</dcterms:modified>
</cp:coreProperties>
</file>

<file path=docProps/thumbnail.jpeg>
</file>